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3"/>
    <p:sldId id="257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84" r:id="rId16"/>
    <p:sldId id="285" r:id="rId17"/>
    <p:sldId id="289" r:id="rId18"/>
    <p:sldId id="295" r:id="rId19"/>
    <p:sldId id="296" r:id="rId20"/>
    <p:sldId id="297" r:id="rId21"/>
    <p:sldId id="279" r:id="rId22"/>
    <p:sldId id="286" r:id="rId23"/>
    <p:sldId id="290" r:id="rId24"/>
    <p:sldId id="293" r:id="rId25"/>
    <p:sldId id="294" r:id="rId26"/>
    <p:sldId id="276" r:id="rId27"/>
    <p:sldId id="291" r:id="rId28"/>
    <p:sldId id="292" r:id="rId29"/>
    <p:sldId id="287" r:id="rId30"/>
    <p:sldId id="288" r:id="rId31"/>
    <p:sldId id="278" r:id="rId32"/>
    <p:sldId id="283" r:id="rId33"/>
    <p:sldId id="282" r:id="rId34"/>
    <p:sldId id="280" r:id="rId35"/>
    <p:sldId id="281" r:id="rId36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gs" Target="tags/tag22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CAE72-2447-4CAC-A636-DCC3940755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A3E66-7008-4319-9AA0-1B1ED912E2D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 39"/>
          <p:cNvSpPr/>
          <p:nvPr/>
        </p:nvSpPr>
        <p:spPr>
          <a:xfrm>
            <a:off x="2" y="-3176"/>
            <a:ext cx="1219199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8" name="平行四边形 7"/>
          <p:cNvSpPr/>
          <p:nvPr/>
        </p:nvSpPr>
        <p:spPr>
          <a:xfrm>
            <a:off x="19834" y="-3175"/>
            <a:ext cx="9901065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2" name="任意多边形 41"/>
          <p:cNvSpPr/>
          <p:nvPr/>
        </p:nvSpPr>
        <p:spPr>
          <a:xfrm>
            <a:off x="0" y="-3175"/>
            <a:ext cx="9658760" cy="6861175"/>
          </a:xfrm>
          <a:custGeom>
            <a:avLst/>
            <a:gdLst>
              <a:gd name="connsiteX0" fmla="*/ 540341 w 7244070"/>
              <a:gd name="connsiteY0" fmla="*/ 0 h 6861175"/>
              <a:gd name="connsiteX1" fmla="*/ 7244070 w 7244070"/>
              <a:gd name="connsiteY1" fmla="*/ 0 h 6861175"/>
              <a:gd name="connsiteX2" fmla="*/ 6522000 w 7244070"/>
              <a:gd name="connsiteY2" fmla="*/ 6861175 h 6861175"/>
              <a:gd name="connsiteX3" fmla="*/ 0 w 7244070"/>
              <a:gd name="connsiteY3" fmla="*/ 6861175 h 6861175"/>
              <a:gd name="connsiteX4" fmla="*/ 0 w 7244070"/>
              <a:gd name="connsiteY4" fmla="*/ 5134369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4070" h="6861175">
                <a:moveTo>
                  <a:pt x="540341" y="0"/>
                </a:moveTo>
                <a:lnTo>
                  <a:pt x="7244070" y="0"/>
                </a:lnTo>
                <a:lnTo>
                  <a:pt x="6522000" y="6861175"/>
                </a:lnTo>
                <a:lnTo>
                  <a:pt x="0" y="6861175"/>
                </a:lnTo>
                <a:lnTo>
                  <a:pt x="0" y="51343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0" name="标题 1"/>
          <p:cNvSpPr>
            <a:spLocks noGrp="1"/>
          </p:cNvSpPr>
          <p:nvPr>
            <p:ph type="ctrTitle" hasCustomPrompt="1"/>
          </p:nvPr>
        </p:nvSpPr>
        <p:spPr>
          <a:xfrm>
            <a:off x="1674745" y="1531610"/>
            <a:ext cx="7060336" cy="876724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单行标题</a:t>
            </a:r>
            <a:r>
              <a:rPr lang="en-US" altLang="zh-CN" dirty="0"/>
              <a:t>-</a:t>
            </a:r>
            <a:r>
              <a:rPr lang="zh-CN" altLang="en-US" dirty="0"/>
              <a:t>单击编辑</a:t>
            </a:r>
            <a:endParaRPr lang="zh-CN" altLang="en-US" dirty="0"/>
          </a:p>
        </p:txBody>
      </p:sp>
      <p:sp>
        <p:nvSpPr>
          <p:cNvPr id="1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674745" y="2486436"/>
            <a:ext cx="7060336" cy="5265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单击编辑副标题</a:t>
            </a:r>
            <a:endParaRPr lang="zh-CN" altLang="en-US" dirty="0"/>
          </a:p>
        </p:txBody>
      </p:sp>
      <p:sp>
        <p:nvSpPr>
          <p:cNvPr id="12" name="任意多边形 11"/>
          <p:cNvSpPr/>
          <p:nvPr/>
        </p:nvSpPr>
        <p:spPr>
          <a:xfrm>
            <a:off x="0" y="1674346"/>
            <a:ext cx="1511816" cy="133859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        </a:t>
            </a:r>
            <a:endParaRPr lang="zh-CN" altLang="en-US" sz="1800" dirty="0"/>
          </a:p>
        </p:txBody>
      </p:sp>
      <p:sp>
        <p:nvSpPr>
          <p:cNvPr id="13" name="任意多边形 12"/>
          <p:cNvSpPr/>
          <p:nvPr/>
        </p:nvSpPr>
        <p:spPr>
          <a:xfrm>
            <a:off x="1" y="1531610"/>
            <a:ext cx="1330036" cy="133859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        </a:t>
            </a:r>
            <a:endParaRPr lang="zh-CN" altLang="en-US" sz="1800" dirty="0"/>
          </a:p>
        </p:txBody>
      </p:sp>
      <p:sp>
        <p:nvSpPr>
          <p:cNvPr id="47" name="任意多边形 46"/>
          <p:cNvSpPr/>
          <p:nvPr/>
        </p:nvSpPr>
        <p:spPr>
          <a:xfrm>
            <a:off x="7293507" y="5639504"/>
            <a:ext cx="4898493" cy="867644"/>
          </a:xfrm>
          <a:custGeom>
            <a:avLst/>
            <a:gdLst>
              <a:gd name="connsiteX0" fmla="*/ 93012 w 3673870"/>
              <a:gd name="connsiteY0" fmla="*/ 0 h 1015861"/>
              <a:gd name="connsiteX1" fmla="*/ 3673870 w 3673870"/>
              <a:gd name="connsiteY1" fmla="*/ 0 h 1015861"/>
              <a:gd name="connsiteX2" fmla="*/ 3673870 w 3673870"/>
              <a:gd name="connsiteY2" fmla="*/ 1015861 h 1015861"/>
              <a:gd name="connsiteX3" fmla="*/ 0 w 3673870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3870" h="1015861">
                <a:moveTo>
                  <a:pt x="93012" y="0"/>
                </a:moveTo>
                <a:lnTo>
                  <a:pt x="3673870" y="0"/>
                </a:lnTo>
                <a:lnTo>
                  <a:pt x="3673870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800" dirty="0"/>
              <a:t>          </a:t>
            </a:r>
            <a:endParaRPr lang="zh-CN" altLang="en-US" sz="1800" dirty="0"/>
          </a:p>
        </p:txBody>
      </p:sp>
      <p:sp>
        <p:nvSpPr>
          <p:cNvPr id="45" name="任意多边形 44"/>
          <p:cNvSpPr/>
          <p:nvPr/>
        </p:nvSpPr>
        <p:spPr>
          <a:xfrm>
            <a:off x="7531704" y="5542121"/>
            <a:ext cx="4660296" cy="867644"/>
          </a:xfrm>
          <a:custGeom>
            <a:avLst/>
            <a:gdLst>
              <a:gd name="connsiteX0" fmla="*/ 93012 w 3495222"/>
              <a:gd name="connsiteY0" fmla="*/ 0 h 1015861"/>
              <a:gd name="connsiteX1" fmla="*/ 3495222 w 3495222"/>
              <a:gd name="connsiteY1" fmla="*/ 0 h 1015861"/>
              <a:gd name="connsiteX2" fmla="*/ 3495222 w 3495222"/>
              <a:gd name="connsiteY2" fmla="*/ 1015861 h 1015861"/>
              <a:gd name="connsiteX3" fmla="*/ 0 w 3495222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5222" h="1015861">
                <a:moveTo>
                  <a:pt x="93012" y="0"/>
                </a:moveTo>
                <a:lnTo>
                  <a:pt x="3495222" y="0"/>
                </a:lnTo>
                <a:lnTo>
                  <a:pt x="3495222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800" dirty="0"/>
              <a:t>          </a:t>
            </a:r>
            <a:endParaRPr lang="zh-CN" altLang="en-US" sz="1800" dirty="0"/>
          </a:p>
        </p:txBody>
      </p:sp>
      <p:grpSp>
        <p:nvGrpSpPr>
          <p:cNvPr id="48" name="组合 47"/>
          <p:cNvGrpSpPr>
            <a:grpSpLocks noChangeAspect="1"/>
          </p:cNvGrpSpPr>
          <p:nvPr/>
        </p:nvGrpSpPr>
        <p:grpSpPr>
          <a:xfrm>
            <a:off x="8036609" y="5740833"/>
            <a:ext cx="3651796" cy="462364"/>
            <a:chOff x="8729725" y="4570716"/>
            <a:chExt cx="2830513" cy="477838"/>
          </a:xfrm>
          <a:solidFill>
            <a:schemeClr val="bg2">
              <a:alpha val="50000"/>
            </a:schemeClr>
          </a:solidFill>
        </p:grpSpPr>
        <p:sp>
          <p:nvSpPr>
            <p:cNvPr id="49" name="Freeform 34"/>
            <p:cNvSpPr>
              <a:spLocks noEditPoints="1"/>
            </p:cNvSpPr>
            <p:nvPr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0" name="Freeform 35"/>
            <p:cNvSpPr>
              <a:spLocks noEditPoints="1"/>
            </p:cNvSpPr>
            <p:nvPr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1" name="Freeform 36"/>
            <p:cNvSpPr>
              <a:spLocks noEditPoints="1"/>
            </p:cNvSpPr>
            <p:nvPr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2" name="Freeform 37"/>
            <p:cNvSpPr>
              <a:spLocks noEditPoints="1"/>
            </p:cNvSpPr>
            <p:nvPr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3" name="Freeform 38"/>
            <p:cNvSpPr>
              <a:spLocks noEditPoints="1"/>
            </p:cNvSpPr>
            <p:nvPr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4" name="Freeform 39"/>
            <p:cNvSpPr>
              <a:spLocks noEditPoints="1"/>
            </p:cNvSpPr>
            <p:nvPr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5" name="Freeform 40"/>
            <p:cNvSpPr>
              <a:spLocks noEditPoints="1"/>
            </p:cNvSpPr>
            <p:nvPr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6" name="Freeform 41"/>
            <p:cNvSpPr/>
            <p:nvPr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7" name="Freeform 42"/>
            <p:cNvSpPr/>
            <p:nvPr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8" name="Freeform 43"/>
            <p:cNvSpPr/>
            <p:nvPr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9" name="Freeform 44"/>
            <p:cNvSpPr>
              <a:spLocks noEditPoints="1"/>
            </p:cNvSpPr>
            <p:nvPr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0" name="Freeform 45"/>
            <p:cNvSpPr>
              <a:spLocks noEditPoints="1"/>
            </p:cNvSpPr>
            <p:nvPr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1" name="Freeform 46"/>
            <p:cNvSpPr>
              <a:spLocks noEditPoints="1"/>
            </p:cNvSpPr>
            <p:nvPr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2" name="Freeform 47"/>
            <p:cNvSpPr>
              <a:spLocks noEditPoints="1"/>
            </p:cNvSpPr>
            <p:nvPr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3" name="Freeform 48"/>
            <p:cNvSpPr>
              <a:spLocks noEditPoints="1"/>
            </p:cNvSpPr>
            <p:nvPr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4" name="Freeform 49"/>
            <p:cNvSpPr>
              <a:spLocks noEditPoints="1"/>
            </p:cNvSpPr>
            <p:nvPr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5" name="Freeform 50"/>
            <p:cNvSpPr>
              <a:spLocks noEditPoints="1"/>
            </p:cNvSpPr>
            <p:nvPr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6" name="Freeform 51"/>
            <p:cNvSpPr>
              <a:spLocks noEditPoints="1"/>
            </p:cNvSpPr>
            <p:nvPr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7" name="Freeform 52"/>
            <p:cNvSpPr>
              <a:spLocks noEditPoints="1"/>
            </p:cNvSpPr>
            <p:nvPr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 59"/>
          <p:cNvSpPr/>
          <p:nvPr/>
        </p:nvSpPr>
        <p:spPr>
          <a:xfrm>
            <a:off x="2" y="-3176"/>
            <a:ext cx="1219199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37" name="任意多边形 36"/>
          <p:cNvSpPr/>
          <p:nvPr/>
        </p:nvSpPr>
        <p:spPr>
          <a:xfrm>
            <a:off x="0" y="-3175"/>
            <a:ext cx="8574579" cy="6861175"/>
          </a:xfrm>
          <a:custGeom>
            <a:avLst/>
            <a:gdLst>
              <a:gd name="connsiteX0" fmla="*/ 63979 w 8574578"/>
              <a:gd name="connsiteY0" fmla="*/ 0 h 6861175"/>
              <a:gd name="connsiteX1" fmla="*/ 8574578 w 8574578"/>
              <a:gd name="connsiteY1" fmla="*/ 0 h 6861175"/>
              <a:gd name="connsiteX2" fmla="*/ 7852508 w 8574578"/>
              <a:gd name="connsiteY2" fmla="*/ 6861175 h 6861175"/>
              <a:gd name="connsiteX3" fmla="*/ 0 w 8574578"/>
              <a:gd name="connsiteY3" fmla="*/ 6861175 h 6861175"/>
              <a:gd name="connsiteX4" fmla="*/ 0 w 8574578"/>
              <a:gd name="connsiteY4" fmla="*/ 60793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4578" h="6861175">
                <a:moveTo>
                  <a:pt x="63979" y="0"/>
                </a:moveTo>
                <a:lnTo>
                  <a:pt x="8574578" y="0"/>
                </a:lnTo>
                <a:lnTo>
                  <a:pt x="7852508" y="6861175"/>
                </a:lnTo>
                <a:lnTo>
                  <a:pt x="0" y="6861175"/>
                </a:lnTo>
                <a:lnTo>
                  <a:pt x="0" y="60793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5" name="任意多边形 34"/>
          <p:cNvSpPr/>
          <p:nvPr/>
        </p:nvSpPr>
        <p:spPr>
          <a:xfrm>
            <a:off x="0" y="-3175"/>
            <a:ext cx="8363989" cy="6861175"/>
          </a:xfrm>
          <a:custGeom>
            <a:avLst/>
            <a:gdLst>
              <a:gd name="connsiteX0" fmla="*/ 0 w 8363989"/>
              <a:gd name="connsiteY0" fmla="*/ 0 h 6861175"/>
              <a:gd name="connsiteX1" fmla="*/ 8363989 w 8363989"/>
              <a:gd name="connsiteY1" fmla="*/ 0 h 6861175"/>
              <a:gd name="connsiteX2" fmla="*/ 7641919 w 8363989"/>
              <a:gd name="connsiteY2" fmla="*/ 6861175 h 6861175"/>
              <a:gd name="connsiteX3" fmla="*/ 0 w 836398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3989" h="6861175">
                <a:moveTo>
                  <a:pt x="0" y="0"/>
                </a:moveTo>
                <a:lnTo>
                  <a:pt x="8363989" y="0"/>
                </a:lnTo>
                <a:lnTo>
                  <a:pt x="7641919" y="6861175"/>
                </a:lnTo>
                <a:lnTo>
                  <a:pt x="0" y="68611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914401" y="2032001"/>
            <a:ext cx="6688667" cy="1360489"/>
          </a:xfrm>
        </p:spPr>
        <p:txBody>
          <a:bodyPr anchor="b">
            <a:normAutofit/>
          </a:bodyPr>
          <a:lstStyle>
            <a:lvl1pPr>
              <a:defRPr sz="6600" b="1"/>
            </a:lvl1pPr>
          </a:lstStyle>
          <a:p>
            <a:r>
              <a:rPr lang="zh-CN" altLang="en-US" dirty="0"/>
              <a:t>结束语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4401" y="3427412"/>
            <a:ext cx="6688667" cy="142239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单击以编辑副标题</a:t>
            </a:r>
            <a:endParaRPr lang="zh-CN" altLang="en-US" dirty="0"/>
          </a:p>
        </p:txBody>
      </p:sp>
      <p:grpSp>
        <p:nvGrpSpPr>
          <p:cNvPr id="33" name="组合 32"/>
          <p:cNvGrpSpPr>
            <a:grpSpLocks noChangeAspect="1"/>
          </p:cNvGrpSpPr>
          <p:nvPr/>
        </p:nvGrpSpPr>
        <p:grpSpPr>
          <a:xfrm>
            <a:off x="9029937" y="6234194"/>
            <a:ext cx="2685584" cy="340029"/>
            <a:chOff x="8729725" y="4570716"/>
            <a:chExt cx="2830513" cy="477838"/>
          </a:xfrm>
          <a:solidFill>
            <a:schemeClr val="bg2">
              <a:alpha val="50000"/>
            </a:schemeClr>
          </a:solidFill>
        </p:grpSpPr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9" name="Freeform 36"/>
            <p:cNvSpPr>
              <a:spLocks noEditPoints="1"/>
            </p:cNvSpPr>
            <p:nvPr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0" name="Freeform 37"/>
            <p:cNvSpPr>
              <a:spLocks noEditPoints="1"/>
            </p:cNvSpPr>
            <p:nvPr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1" name="Freeform 38"/>
            <p:cNvSpPr>
              <a:spLocks noEditPoints="1"/>
            </p:cNvSpPr>
            <p:nvPr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7" name="Freeform 44"/>
            <p:cNvSpPr>
              <a:spLocks noEditPoints="1"/>
            </p:cNvSpPr>
            <p:nvPr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9" name="Freeform 46"/>
            <p:cNvSpPr>
              <a:spLocks noEditPoints="1"/>
            </p:cNvSpPr>
            <p:nvPr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0" name="Freeform 47"/>
            <p:cNvSpPr>
              <a:spLocks noEditPoints="1"/>
            </p:cNvSpPr>
            <p:nvPr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2" name="Freeform 49"/>
            <p:cNvSpPr>
              <a:spLocks noEditPoints="1"/>
            </p:cNvSpPr>
            <p:nvPr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3" name="Freeform 50"/>
            <p:cNvSpPr>
              <a:spLocks noEditPoints="1"/>
            </p:cNvSpPr>
            <p:nvPr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4" name="Freeform 51"/>
            <p:cNvSpPr>
              <a:spLocks noEditPoints="1"/>
            </p:cNvSpPr>
            <p:nvPr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5" name="Freeform 52"/>
            <p:cNvSpPr>
              <a:spLocks noEditPoints="1"/>
            </p:cNvSpPr>
            <p:nvPr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 39"/>
          <p:cNvSpPr/>
          <p:nvPr/>
        </p:nvSpPr>
        <p:spPr>
          <a:xfrm>
            <a:off x="2" y="-3176"/>
            <a:ext cx="1219199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8" name="平行四边形 7"/>
          <p:cNvSpPr/>
          <p:nvPr/>
        </p:nvSpPr>
        <p:spPr>
          <a:xfrm>
            <a:off x="19834" y="-3175"/>
            <a:ext cx="9901065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2" name="任意多边形 41"/>
          <p:cNvSpPr/>
          <p:nvPr/>
        </p:nvSpPr>
        <p:spPr>
          <a:xfrm>
            <a:off x="0" y="-3175"/>
            <a:ext cx="9658760" cy="6861175"/>
          </a:xfrm>
          <a:custGeom>
            <a:avLst/>
            <a:gdLst>
              <a:gd name="connsiteX0" fmla="*/ 540341 w 7244070"/>
              <a:gd name="connsiteY0" fmla="*/ 0 h 6861175"/>
              <a:gd name="connsiteX1" fmla="*/ 7244070 w 7244070"/>
              <a:gd name="connsiteY1" fmla="*/ 0 h 6861175"/>
              <a:gd name="connsiteX2" fmla="*/ 6522000 w 7244070"/>
              <a:gd name="connsiteY2" fmla="*/ 6861175 h 6861175"/>
              <a:gd name="connsiteX3" fmla="*/ 0 w 7244070"/>
              <a:gd name="connsiteY3" fmla="*/ 6861175 h 6861175"/>
              <a:gd name="connsiteX4" fmla="*/ 0 w 7244070"/>
              <a:gd name="connsiteY4" fmla="*/ 5134369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4070" h="6861175">
                <a:moveTo>
                  <a:pt x="540341" y="0"/>
                </a:moveTo>
                <a:lnTo>
                  <a:pt x="7244070" y="0"/>
                </a:lnTo>
                <a:lnTo>
                  <a:pt x="6522000" y="6861175"/>
                </a:lnTo>
                <a:lnTo>
                  <a:pt x="0" y="6861175"/>
                </a:lnTo>
                <a:lnTo>
                  <a:pt x="0" y="51343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0" name="标题 1"/>
          <p:cNvSpPr>
            <a:spLocks noGrp="1"/>
          </p:cNvSpPr>
          <p:nvPr>
            <p:ph type="ctrTitle" hasCustomPrompt="1"/>
          </p:nvPr>
        </p:nvSpPr>
        <p:spPr>
          <a:xfrm>
            <a:off x="1693105" y="1531610"/>
            <a:ext cx="7060336" cy="1568918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多行标题 </a:t>
            </a:r>
            <a:r>
              <a:rPr lang="en-US" altLang="zh-CN" dirty="0"/>
              <a:t>- </a:t>
            </a:r>
            <a:r>
              <a:rPr lang="zh-CN" altLang="en-US" dirty="0"/>
              <a:t>单击此处编辑母版标题</a:t>
            </a:r>
            <a:endParaRPr lang="zh-CN" altLang="en-US" dirty="0"/>
          </a:p>
        </p:txBody>
      </p:sp>
      <p:sp>
        <p:nvSpPr>
          <p:cNvPr id="1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674745" y="3100529"/>
            <a:ext cx="7060336" cy="5265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单击编辑副标题</a:t>
            </a:r>
            <a:endParaRPr lang="zh-CN" altLang="en-US" dirty="0"/>
          </a:p>
        </p:txBody>
      </p:sp>
      <p:sp>
        <p:nvSpPr>
          <p:cNvPr id="12" name="任意多边形 11"/>
          <p:cNvSpPr/>
          <p:nvPr/>
        </p:nvSpPr>
        <p:spPr>
          <a:xfrm>
            <a:off x="0" y="1674346"/>
            <a:ext cx="1511816" cy="133859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        </a:t>
            </a:r>
            <a:endParaRPr lang="zh-CN" altLang="en-US" sz="1800" dirty="0"/>
          </a:p>
        </p:txBody>
      </p:sp>
      <p:sp>
        <p:nvSpPr>
          <p:cNvPr id="13" name="任意多边形 12"/>
          <p:cNvSpPr/>
          <p:nvPr/>
        </p:nvSpPr>
        <p:spPr>
          <a:xfrm>
            <a:off x="1" y="1531610"/>
            <a:ext cx="1330036" cy="133859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        </a:t>
            </a:r>
            <a:endParaRPr lang="zh-CN" altLang="en-US" sz="1800" dirty="0"/>
          </a:p>
        </p:txBody>
      </p:sp>
      <p:sp>
        <p:nvSpPr>
          <p:cNvPr id="47" name="任意多边形 46"/>
          <p:cNvSpPr/>
          <p:nvPr/>
        </p:nvSpPr>
        <p:spPr>
          <a:xfrm>
            <a:off x="7293507" y="5639504"/>
            <a:ext cx="4898493" cy="867644"/>
          </a:xfrm>
          <a:custGeom>
            <a:avLst/>
            <a:gdLst>
              <a:gd name="connsiteX0" fmla="*/ 93012 w 3673870"/>
              <a:gd name="connsiteY0" fmla="*/ 0 h 1015861"/>
              <a:gd name="connsiteX1" fmla="*/ 3673870 w 3673870"/>
              <a:gd name="connsiteY1" fmla="*/ 0 h 1015861"/>
              <a:gd name="connsiteX2" fmla="*/ 3673870 w 3673870"/>
              <a:gd name="connsiteY2" fmla="*/ 1015861 h 1015861"/>
              <a:gd name="connsiteX3" fmla="*/ 0 w 3673870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3870" h="1015861">
                <a:moveTo>
                  <a:pt x="93012" y="0"/>
                </a:moveTo>
                <a:lnTo>
                  <a:pt x="3673870" y="0"/>
                </a:lnTo>
                <a:lnTo>
                  <a:pt x="3673870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800" dirty="0"/>
              <a:t>          </a:t>
            </a:r>
            <a:endParaRPr lang="zh-CN" altLang="en-US" sz="1800" dirty="0"/>
          </a:p>
        </p:txBody>
      </p:sp>
      <p:sp>
        <p:nvSpPr>
          <p:cNvPr id="45" name="任意多边形 44"/>
          <p:cNvSpPr/>
          <p:nvPr/>
        </p:nvSpPr>
        <p:spPr>
          <a:xfrm>
            <a:off x="7531704" y="5542121"/>
            <a:ext cx="4660296" cy="867644"/>
          </a:xfrm>
          <a:custGeom>
            <a:avLst/>
            <a:gdLst>
              <a:gd name="connsiteX0" fmla="*/ 93012 w 3495222"/>
              <a:gd name="connsiteY0" fmla="*/ 0 h 1015861"/>
              <a:gd name="connsiteX1" fmla="*/ 3495222 w 3495222"/>
              <a:gd name="connsiteY1" fmla="*/ 0 h 1015861"/>
              <a:gd name="connsiteX2" fmla="*/ 3495222 w 3495222"/>
              <a:gd name="connsiteY2" fmla="*/ 1015861 h 1015861"/>
              <a:gd name="connsiteX3" fmla="*/ 0 w 3495222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5222" h="1015861">
                <a:moveTo>
                  <a:pt x="93012" y="0"/>
                </a:moveTo>
                <a:lnTo>
                  <a:pt x="3495222" y="0"/>
                </a:lnTo>
                <a:lnTo>
                  <a:pt x="3495222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800" dirty="0"/>
              <a:t>          </a:t>
            </a:r>
            <a:endParaRPr lang="zh-CN" altLang="en-US" sz="1800" dirty="0"/>
          </a:p>
        </p:txBody>
      </p:sp>
      <p:grpSp>
        <p:nvGrpSpPr>
          <p:cNvPr id="39" name="组合 38"/>
          <p:cNvGrpSpPr>
            <a:grpSpLocks noChangeAspect="1"/>
          </p:cNvGrpSpPr>
          <p:nvPr/>
        </p:nvGrpSpPr>
        <p:grpSpPr>
          <a:xfrm>
            <a:off x="8036609" y="5740833"/>
            <a:ext cx="3651796" cy="462364"/>
            <a:chOff x="8729725" y="4570716"/>
            <a:chExt cx="2830513" cy="477838"/>
          </a:xfrm>
          <a:solidFill>
            <a:schemeClr val="bg2">
              <a:alpha val="50000"/>
            </a:schemeClr>
          </a:solidFill>
        </p:grpSpPr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3" name="Freeform 35"/>
            <p:cNvSpPr>
              <a:spLocks noEditPoints="1"/>
            </p:cNvSpPr>
            <p:nvPr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4" name="Freeform 36"/>
            <p:cNvSpPr>
              <a:spLocks noEditPoints="1"/>
            </p:cNvSpPr>
            <p:nvPr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6" name="Freeform 37"/>
            <p:cNvSpPr>
              <a:spLocks noEditPoints="1"/>
            </p:cNvSpPr>
            <p:nvPr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8" name="Freeform 38"/>
            <p:cNvSpPr>
              <a:spLocks noEditPoints="1"/>
            </p:cNvSpPr>
            <p:nvPr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9" name="Freeform 39"/>
            <p:cNvSpPr>
              <a:spLocks noEditPoints="1"/>
            </p:cNvSpPr>
            <p:nvPr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0" name="Freeform 40"/>
            <p:cNvSpPr>
              <a:spLocks noEditPoints="1"/>
            </p:cNvSpPr>
            <p:nvPr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1" name="Freeform 41"/>
            <p:cNvSpPr/>
            <p:nvPr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2" name="Freeform 42"/>
            <p:cNvSpPr/>
            <p:nvPr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3" name="Freeform 43"/>
            <p:cNvSpPr/>
            <p:nvPr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4" name="Freeform 44"/>
            <p:cNvSpPr>
              <a:spLocks noEditPoints="1"/>
            </p:cNvSpPr>
            <p:nvPr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5" name="Freeform 45"/>
            <p:cNvSpPr>
              <a:spLocks noEditPoints="1"/>
            </p:cNvSpPr>
            <p:nvPr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6" name="Freeform 46"/>
            <p:cNvSpPr>
              <a:spLocks noEditPoints="1"/>
            </p:cNvSpPr>
            <p:nvPr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7" name="Freeform 47"/>
            <p:cNvSpPr>
              <a:spLocks noEditPoints="1"/>
            </p:cNvSpPr>
            <p:nvPr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8" name="Freeform 48"/>
            <p:cNvSpPr>
              <a:spLocks noEditPoints="1"/>
            </p:cNvSpPr>
            <p:nvPr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9" name="Freeform 49"/>
            <p:cNvSpPr>
              <a:spLocks noEditPoints="1"/>
            </p:cNvSpPr>
            <p:nvPr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0" name="Freeform 50"/>
            <p:cNvSpPr>
              <a:spLocks noEditPoints="1"/>
            </p:cNvSpPr>
            <p:nvPr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1" name="Freeform 51"/>
            <p:cNvSpPr>
              <a:spLocks noEditPoints="1"/>
            </p:cNvSpPr>
            <p:nvPr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2" name="Freeform 52"/>
            <p:cNvSpPr>
              <a:spLocks noEditPoints="1"/>
            </p:cNvSpPr>
            <p:nvPr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2" y="-3176"/>
            <a:ext cx="1215527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 l="-66342" r="663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75" name="任意多边形 74"/>
          <p:cNvSpPr/>
          <p:nvPr/>
        </p:nvSpPr>
        <p:spPr>
          <a:xfrm>
            <a:off x="2970760" y="-7017"/>
            <a:ext cx="9090853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4" name="任意多边形 73"/>
          <p:cNvSpPr/>
          <p:nvPr/>
        </p:nvSpPr>
        <p:spPr>
          <a:xfrm>
            <a:off x="3134775" y="-7017"/>
            <a:ext cx="9090853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7" name="任意多边形 76"/>
          <p:cNvSpPr/>
          <p:nvPr/>
        </p:nvSpPr>
        <p:spPr>
          <a:xfrm>
            <a:off x="11204223" y="6163734"/>
            <a:ext cx="1021403" cy="529167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76" name="任意多边形 75"/>
          <p:cNvSpPr/>
          <p:nvPr/>
        </p:nvSpPr>
        <p:spPr>
          <a:xfrm>
            <a:off x="11335510" y="6115050"/>
            <a:ext cx="890119" cy="529167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18" name="任意多边形 17"/>
          <p:cNvSpPr/>
          <p:nvPr/>
        </p:nvSpPr>
        <p:spPr>
          <a:xfrm>
            <a:off x="1" y="1479305"/>
            <a:ext cx="3134775" cy="1040377"/>
          </a:xfrm>
          <a:custGeom>
            <a:avLst/>
            <a:gdLst>
              <a:gd name="connsiteX0" fmla="*/ 0 w 2185431"/>
              <a:gd name="connsiteY0" fmla="*/ 0 h 1040377"/>
              <a:gd name="connsiteX1" fmla="*/ 2185431 w 2185431"/>
              <a:gd name="connsiteY1" fmla="*/ 0 h 1040377"/>
              <a:gd name="connsiteX2" fmla="*/ 2018089 w 2185431"/>
              <a:gd name="connsiteY2" fmla="*/ 1040377 h 1040377"/>
              <a:gd name="connsiteX3" fmla="*/ 0 w 2185431"/>
              <a:gd name="connsiteY3" fmla="*/ 1040377 h 104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431" h="1040377">
                <a:moveTo>
                  <a:pt x="0" y="0"/>
                </a:moveTo>
                <a:lnTo>
                  <a:pt x="2185431" y="0"/>
                </a:lnTo>
                <a:lnTo>
                  <a:pt x="2018089" y="1040377"/>
                </a:lnTo>
                <a:lnTo>
                  <a:pt x="0" y="10403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350" dirty="0"/>
              <a:t>        </a:t>
            </a:r>
            <a:endParaRPr lang="zh-CN" altLang="en-US" sz="1350" dirty="0"/>
          </a:p>
        </p:txBody>
      </p:sp>
      <p:sp>
        <p:nvSpPr>
          <p:cNvPr id="16" name="任意多边形 15"/>
          <p:cNvSpPr/>
          <p:nvPr/>
        </p:nvSpPr>
        <p:spPr>
          <a:xfrm>
            <a:off x="3" y="1376198"/>
            <a:ext cx="2877295" cy="1050059"/>
          </a:xfrm>
          <a:custGeom>
            <a:avLst/>
            <a:gdLst>
              <a:gd name="connsiteX0" fmla="*/ 0 w 2005927"/>
              <a:gd name="connsiteY0" fmla="*/ 0 h 1050059"/>
              <a:gd name="connsiteX1" fmla="*/ 2005927 w 2005927"/>
              <a:gd name="connsiteY1" fmla="*/ 0 h 1050059"/>
              <a:gd name="connsiteX2" fmla="*/ 1828373 w 2005927"/>
              <a:gd name="connsiteY2" fmla="*/ 1050059 h 1050059"/>
              <a:gd name="connsiteX3" fmla="*/ 0 w 2005927"/>
              <a:gd name="connsiteY3" fmla="*/ 1050059 h 105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927" h="1050059">
                <a:moveTo>
                  <a:pt x="0" y="0"/>
                </a:moveTo>
                <a:lnTo>
                  <a:pt x="2005927" y="0"/>
                </a:lnTo>
                <a:lnTo>
                  <a:pt x="1828373" y="1050059"/>
                </a:lnTo>
                <a:lnTo>
                  <a:pt x="0" y="105005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350" dirty="0"/>
              <a:t>        </a:t>
            </a:r>
            <a:endParaRPr lang="zh-CN" altLang="en-US" sz="1350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-1" y="1376198"/>
            <a:ext cx="2619024" cy="1050059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4745168" y="1487414"/>
            <a:ext cx="6605587" cy="4343400"/>
          </a:xfrm>
        </p:spPr>
        <p:txBody>
          <a:bodyPr>
            <a:normAutofit/>
          </a:bodyPr>
          <a:lstStyle>
            <a:lvl1pPr marL="428625" indent="-428625">
              <a:lnSpc>
                <a:spcPct val="120000"/>
              </a:lnSpc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sz="3000"/>
            </a:lvl1pPr>
            <a:lvl2pPr>
              <a:defRPr sz="2400"/>
            </a:lvl2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" y="-3176"/>
            <a:ext cx="1215527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 l="-70290" r="702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75" name="任意多边形 74"/>
          <p:cNvSpPr/>
          <p:nvPr/>
        </p:nvSpPr>
        <p:spPr>
          <a:xfrm>
            <a:off x="2191896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4" name="任意多边形 73"/>
          <p:cNvSpPr/>
          <p:nvPr/>
        </p:nvSpPr>
        <p:spPr>
          <a:xfrm>
            <a:off x="2355911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2" name="任意多边形 71"/>
          <p:cNvSpPr/>
          <p:nvPr/>
        </p:nvSpPr>
        <p:spPr>
          <a:xfrm>
            <a:off x="1" y="1479305"/>
            <a:ext cx="1724201" cy="125373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</a:t>
            </a:r>
            <a:endParaRPr lang="zh-CN" altLang="en-US" sz="1350" dirty="0"/>
          </a:p>
        </p:txBody>
      </p:sp>
      <p:sp>
        <p:nvSpPr>
          <p:cNvPr id="46" name="任意多边形 45"/>
          <p:cNvSpPr/>
          <p:nvPr/>
        </p:nvSpPr>
        <p:spPr>
          <a:xfrm>
            <a:off x="1" y="1376196"/>
            <a:ext cx="1523015" cy="1265404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</a:t>
            </a:r>
            <a:endParaRPr lang="zh-CN" altLang="en-US" sz="1350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3426833" y="1206856"/>
            <a:ext cx="8281907" cy="1152806"/>
          </a:xfrm>
        </p:spPr>
        <p:txBody>
          <a:bodyPr anchor="b"/>
          <a:lstStyle>
            <a:lvl1pPr>
              <a:defRPr sz="4500" b="1"/>
            </a:lvl1pPr>
          </a:lstStyle>
          <a:p>
            <a:r>
              <a:rPr lang="zh-CN" altLang="en-US" dirty="0"/>
              <a:t>小节标题</a:t>
            </a:r>
            <a:endParaRPr lang="zh-CN" altLang="en-US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426833" y="2386651"/>
            <a:ext cx="8281907" cy="51377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小节副标题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79303"/>
            <a:ext cx="1339403" cy="1049700"/>
          </a:xfr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3" name="任意多边形 12"/>
          <p:cNvSpPr/>
          <p:nvPr/>
        </p:nvSpPr>
        <p:spPr>
          <a:xfrm>
            <a:off x="11204223" y="6163734"/>
            <a:ext cx="1021403" cy="529167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14" name="任意多边形 13"/>
          <p:cNvSpPr/>
          <p:nvPr/>
        </p:nvSpPr>
        <p:spPr>
          <a:xfrm>
            <a:off x="11335510" y="6115050"/>
            <a:ext cx="890119" cy="529167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15" name="灯片编号占位符 1"/>
          <p:cNvSpPr>
            <a:spLocks noGrp="1"/>
          </p:cNvSpPr>
          <p:nvPr>
            <p:ph type="sldNum" sz="quarter" idx="14"/>
          </p:nvPr>
        </p:nvSpPr>
        <p:spPr>
          <a:xfrm>
            <a:off x="11497731" y="6142411"/>
            <a:ext cx="613552" cy="461588"/>
          </a:xfrm>
        </p:spPr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/>
        </p:nvSpPr>
        <p:spPr>
          <a:xfrm>
            <a:off x="2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64459"/>
            <a:ext cx="10744200" cy="665816"/>
          </a:xfrm>
        </p:spPr>
        <p:txBody>
          <a:bodyPr>
            <a:noAutofit/>
          </a:bodyPr>
          <a:lstStyle>
            <a:lvl1pPr>
              <a:defRPr sz="27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7669"/>
            <a:ext cx="10741155" cy="46989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22" name="任意多边形 21"/>
          <p:cNvSpPr/>
          <p:nvPr/>
        </p:nvSpPr>
        <p:spPr>
          <a:xfrm>
            <a:off x="0" y="6336065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0" name="任意多边形 49"/>
          <p:cNvSpPr/>
          <p:nvPr/>
        </p:nvSpPr>
        <p:spPr>
          <a:xfrm>
            <a:off x="11204223" y="6163734"/>
            <a:ext cx="1021403" cy="529167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51" name="任意多边形 50"/>
          <p:cNvSpPr/>
          <p:nvPr/>
        </p:nvSpPr>
        <p:spPr>
          <a:xfrm>
            <a:off x="11335510" y="6115050"/>
            <a:ext cx="890119" cy="529167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52" name="灯片编号占位符 1"/>
          <p:cNvSpPr>
            <a:spLocks noGrp="1"/>
          </p:cNvSpPr>
          <p:nvPr>
            <p:ph type="sldNum" sz="quarter" idx="14"/>
          </p:nvPr>
        </p:nvSpPr>
        <p:spPr>
          <a:xfrm>
            <a:off x="11497731" y="6142411"/>
            <a:ext cx="613552" cy="461588"/>
          </a:xfrm>
        </p:spPr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grpSp>
        <p:nvGrpSpPr>
          <p:cNvPr id="53" name="组合 52"/>
          <p:cNvGrpSpPr>
            <a:grpSpLocks noChangeAspect="1"/>
          </p:cNvGrpSpPr>
          <p:nvPr/>
        </p:nvGrpSpPr>
        <p:grpSpPr>
          <a:xfrm>
            <a:off x="183355" y="6473825"/>
            <a:ext cx="2244263" cy="284152"/>
            <a:chOff x="8729725" y="4570716"/>
            <a:chExt cx="2830513" cy="477838"/>
          </a:xfrm>
          <a:solidFill>
            <a:schemeClr val="accent4"/>
          </a:solidFill>
        </p:grpSpPr>
        <p:sp>
          <p:nvSpPr>
            <p:cNvPr id="54" name="Freeform 34"/>
            <p:cNvSpPr>
              <a:spLocks noEditPoints="1"/>
            </p:cNvSpPr>
            <p:nvPr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5" name="Freeform 35"/>
            <p:cNvSpPr>
              <a:spLocks noEditPoints="1"/>
            </p:cNvSpPr>
            <p:nvPr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6" name="Freeform 36"/>
            <p:cNvSpPr>
              <a:spLocks noEditPoints="1"/>
            </p:cNvSpPr>
            <p:nvPr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7" name="Freeform 37"/>
            <p:cNvSpPr>
              <a:spLocks noEditPoints="1"/>
            </p:cNvSpPr>
            <p:nvPr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8" name="Freeform 38"/>
            <p:cNvSpPr>
              <a:spLocks noEditPoints="1"/>
            </p:cNvSpPr>
            <p:nvPr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9" name="Freeform 39"/>
            <p:cNvSpPr>
              <a:spLocks noEditPoints="1"/>
            </p:cNvSpPr>
            <p:nvPr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0" name="Freeform 40"/>
            <p:cNvSpPr>
              <a:spLocks noEditPoints="1"/>
            </p:cNvSpPr>
            <p:nvPr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1" name="Freeform 41"/>
            <p:cNvSpPr/>
            <p:nvPr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2" name="Freeform 42"/>
            <p:cNvSpPr/>
            <p:nvPr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3" name="Freeform 43"/>
            <p:cNvSpPr/>
            <p:nvPr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4" name="Freeform 44"/>
            <p:cNvSpPr>
              <a:spLocks noEditPoints="1"/>
            </p:cNvSpPr>
            <p:nvPr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5" name="Freeform 45"/>
            <p:cNvSpPr>
              <a:spLocks noEditPoints="1"/>
            </p:cNvSpPr>
            <p:nvPr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6" name="Freeform 46"/>
            <p:cNvSpPr>
              <a:spLocks noEditPoints="1"/>
            </p:cNvSpPr>
            <p:nvPr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7" name="Freeform 47"/>
            <p:cNvSpPr>
              <a:spLocks noEditPoints="1"/>
            </p:cNvSpPr>
            <p:nvPr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8" name="Freeform 48"/>
            <p:cNvSpPr>
              <a:spLocks noEditPoints="1"/>
            </p:cNvSpPr>
            <p:nvPr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9" name="Freeform 49"/>
            <p:cNvSpPr>
              <a:spLocks noEditPoints="1"/>
            </p:cNvSpPr>
            <p:nvPr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0" name="Freeform 50"/>
            <p:cNvSpPr>
              <a:spLocks noEditPoints="1"/>
            </p:cNvSpPr>
            <p:nvPr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1" name="Freeform 51"/>
            <p:cNvSpPr>
              <a:spLocks noEditPoints="1"/>
            </p:cNvSpPr>
            <p:nvPr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2" name="Freeform 52"/>
            <p:cNvSpPr>
              <a:spLocks noEditPoints="1"/>
            </p:cNvSpPr>
            <p:nvPr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  <p:sp>
        <p:nvSpPr>
          <p:cNvPr id="76" name="任意多边形 75"/>
          <p:cNvSpPr/>
          <p:nvPr/>
        </p:nvSpPr>
        <p:spPr>
          <a:xfrm>
            <a:off x="0" y="316847"/>
            <a:ext cx="488951" cy="613429"/>
          </a:xfrm>
          <a:custGeom>
            <a:avLst/>
            <a:gdLst>
              <a:gd name="connsiteX0" fmla="*/ 0 w 366713"/>
              <a:gd name="connsiteY0" fmla="*/ 0 h 613429"/>
              <a:gd name="connsiteX1" fmla="*/ 366713 w 366713"/>
              <a:gd name="connsiteY1" fmla="*/ 0 h 613429"/>
              <a:gd name="connsiteX2" fmla="*/ 315070 w 366713"/>
              <a:gd name="connsiteY2" fmla="*/ 613429 h 613429"/>
              <a:gd name="connsiteX3" fmla="*/ 0 w 36671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3" h="613429">
                <a:moveTo>
                  <a:pt x="0" y="0"/>
                </a:moveTo>
                <a:lnTo>
                  <a:pt x="366713" y="0"/>
                </a:lnTo>
                <a:lnTo>
                  <a:pt x="31507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7" name="任意多边形 76"/>
          <p:cNvSpPr/>
          <p:nvPr/>
        </p:nvSpPr>
        <p:spPr>
          <a:xfrm>
            <a:off x="1" y="264460"/>
            <a:ext cx="361951" cy="613429"/>
          </a:xfrm>
          <a:custGeom>
            <a:avLst/>
            <a:gdLst>
              <a:gd name="connsiteX0" fmla="*/ 0 w 271463"/>
              <a:gd name="connsiteY0" fmla="*/ 0 h 613429"/>
              <a:gd name="connsiteX1" fmla="*/ 271463 w 271463"/>
              <a:gd name="connsiteY1" fmla="*/ 0 h 613429"/>
              <a:gd name="connsiteX2" fmla="*/ 219820 w 271463"/>
              <a:gd name="connsiteY2" fmla="*/ 613429 h 613429"/>
              <a:gd name="connsiteX3" fmla="*/ 0 w 27146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3" h="613429">
                <a:moveTo>
                  <a:pt x="0" y="0"/>
                </a:moveTo>
                <a:lnTo>
                  <a:pt x="271463" y="0"/>
                </a:lnTo>
                <a:lnTo>
                  <a:pt x="21982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635001"/>
            <a:ext cx="10741155" cy="52916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0" name="任意多边形 49"/>
          <p:cNvSpPr/>
          <p:nvPr/>
        </p:nvSpPr>
        <p:spPr>
          <a:xfrm>
            <a:off x="2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任意多边形 50"/>
          <p:cNvSpPr/>
          <p:nvPr/>
        </p:nvSpPr>
        <p:spPr>
          <a:xfrm>
            <a:off x="0" y="6336065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任意多边形 51"/>
          <p:cNvSpPr/>
          <p:nvPr/>
        </p:nvSpPr>
        <p:spPr>
          <a:xfrm>
            <a:off x="11204223" y="6163734"/>
            <a:ext cx="1021403" cy="529167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53" name="任意多边形 52"/>
          <p:cNvSpPr/>
          <p:nvPr/>
        </p:nvSpPr>
        <p:spPr>
          <a:xfrm>
            <a:off x="11335510" y="6115050"/>
            <a:ext cx="890119" cy="529167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54" name="灯片编号占位符 1"/>
          <p:cNvSpPr>
            <a:spLocks noGrp="1"/>
          </p:cNvSpPr>
          <p:nvPr>
            <p:ph type="sldNum" sz="quarter" idx="14"/>
          </p:nvPr>
        </p:nvSpPr>
        <p:spPr>
          <a:xfrm>
            <a:off x="11497731" y="6142411"/>
            <a:ext cx="613552" cy="461588"/>
          </a:xfrm>
        </p:spPr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grpSp>
        <p:nvGrpSpPr>
          <p:cNvPr id="55" name="组合 54"/>
          <p:cNvGrpSpPr>
            <a:grpSpLocks noChangeAspect="1"/>
          </p:cNvGrpSpPr>
          <p:nvPr/>
        </p:nvGrpSpPr>
        <p:grpSpPr>
          <a:xfrm>
            <a:off x="183355" y="6473825"/>
            <a:ext cx="2244263" cy="284152"/>
            <a:chOff x="8729725" y="4570716"/>
            <a:chExt cx="2830513" cy="477838"/>
          </a:xfrm>
          <a:solidFill>
            <a:schemeClr val="accent4"/>
          </a:solidFill>
        </p:grpSpPr>
        <p:sp>
          <p:nvSpPr>
            <p:cNvPr id="56" name="Freeform 34"/>
            <p:cNvSpPr>
              <a:spLocks noEditPoints="1"/>
            </p:cNvSpPr>
            <p:nvPr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7" name="Freeform 35"/>
            <p:cNvSpPr>
              <a:spLocks noEditPoints="1"/>
            </p:cNvSpPr>
            <p:nvPr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8" name="Freeform 36"/>
            <p:cNvSpPr>
              <a:spLocks noEditPoints="1"/>
            </p:cNvSpPr>
            <p:nvPr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9" name="Freeform 37"/>
            <p:cNvSpPr>
              <a:spLocks noEditPoints="1"/>
            </p:cNvSpPr>
            <p:nvPr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0" name="Freeform 38"/>
            <p:cNvSpPr>
              <a:spLocks noEditPoints="1"/>
            </p:cNvSpPr>
            <p:nvPr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1" name="Freeform 39"/>
            <p:cNvSpPr>
              <a:spLocks noEditPoints="1"/>
            </p:cNvSpPr>
            <p:nvPr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2" name="Freeform 40"/>
            <p:cNvSpPr>
              <a:spLocks noEditPoints="1"/>
            </p:cNvSpPr>
            <p:nvPr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3" name="Freeform 41"/>
            <p:cNvSpPr/>
            <p:nvPr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4" name="Freeform 42"/>
            <p:cNvSpPr/>
            <p:nvPr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5" name="Freeform 43"/>
            <p:cNvSpPr/>
            <p:nvPr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6" name="Freeform 44"/>
            <p:cNvSpPr>
              <a:spLocks noEditPoints="1"/>
            </p:cNvSpPr>
            <p:nvPr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7" name="Freeform 45"/>
            <p:cNvSpPr>
              <a:spLocks noEditPoints="1"/>
            </p:cNvSpPr>
            <p:nvPr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8" name="Freeform 46"/>
            <p:cNvSpPr>
              <a:spLocks noEditPoints="1"/>
            </p:cNvSpPr>
            <p:nvPr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9" name="Freeform 47"/>
            <p:cNvSpPr>
              <a:spLocks noEditPoints="1"/>
            </p:cNvSpPr>
            <p:nvPr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0" name="Freeform 48"/>
            <p:cNvSpPr>
              <a:spLocks noEditPoints="1"/>
            </p:cNvSpPr>
            <p:nvPr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1" name="Freeform 49"/>
            <p:cNvSpPr>
              <a:spLocks noEditPoints="1"/>
            </p:cNvSpPr>
            <p:nvPr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2" name="Freeform 50"/>
            <p:cNvSpPr>
              <a:spLocks noEditPoints="1"/>
            </p:cNvSpPr>
            <p:nvPr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3" name="Freeform 51"/>
            <p:cNvSpPr>
              <a:spLocks noEditPoints="1"/>
            </p:cNvSpPr>
            <p:nvPr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4" name="Freeform 52"/>
            <p:cNvSpPr>
              <a:spLocks noEditPoints="1"/>
            </p:cNvSpPr>
            <p:nvPr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304125" y="221381"/>
            <a:ext cx="10832305" cy="583398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-22652" y="385563"/>
            <a:ext cx="1984107" cy="640515"/>
          </a:xfrm>
          <a:solidFill>
            <a:schemeClr val="accent1"/>
          </a:solidFill>
          <a:effectLst>
            <a:outerShdw dist="127000" dir="2040000" algn="ctr" rotWithShape="0">
              <a:schemeClr val="accent2"/>
            </a:outerShdw>
          </a:effectLst>
        </p:spPr>
        <p:txBody>
          <a:bodyPr wrap="square" lIns="180000" tIns="180000" rIns="180000" bIns="180000">
            <a:sp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bg2"/>
                </a:solidFill>
                <a:effectLst/>
              </a:defRPr>
            </a:lvl1pPr>
          </a:lstStyle>
          <a:p>
            <a:pPr lvl="0"/>
            <a:r>
              <a:rPr lang="zh-CN" altLang="en-US" dirty="0"/>
              <a:t>图片说明</a:t>
            </a:r>
            <a:endParaRPr lang="zh-CN" altLang="en-US" dirty="0"/>
          </a:p>
        </p:txBody>
      </p:sp>
      <p:sp>
        <p:nvSpPr>
          <p:cNvPr id="50" name="任意多边形 49"/>
          <p:cNvSpPr/>
          <p:nvPr/>
        </p:nvSpPr>
        <p:spPr>
          <a:xfrm>
            <a:off x="2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任意多边形 50"/>
          <p:cNvSpPr/>
          <p:nvPr/>
        </p:nvSpPr>
        <p:spPr>
          <a:xfrm>
            <a:off x="0" y="6336065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任意多边形 51"/>
          <p:cNvSpPr/>
          <p:nvPr/>
        </p:nvSpPr>
        <p:spPr>
          <a:xfrm>
            <a:off x="11204223" y="6163734"/>
            <a:ext cx="1021403" cy="529167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53" name="任意多边形 52"/>
          <p:cNvSpPr/>
          <p:nvPr/>
        </p:nvSpPr>
        <p:spPr>
          <a:xfrm>
            <a:off x="11335510" y="6115050"/>
            <a:ext cx="890119" cy="529167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54" name="灯片编号占位符 1"/>
          <p:cNvSpPr>
            <a:spLocks noGrp="1"/>
          </p:cNvSpPr>
          <p:nvPr>
            <p:ph type="sldNum" sz="quarter" idx="15"/>
          </p:nvPr>
        </p:nvSpPr>
        <p:spPr>
          <a:xfrm>
            <a:off x="11497731" y="6142411"/>
            <a:ext cx="613552" cy="461588"/>
          </a:xfrm>
        </p:spPr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grpSp>
        <p:nvGrpSpPr>
          <p:cNvPr id="55" name="组合 54"/>
          <p:cNvGrpSpPr>
            <a:grpSpLocks noChangeAspect="1"/>
          </p:cNvGrpSpPr>
          <p:nvPr/>
        </p:nvGrpSpPr>
        <p:grpSpPr>
          <a:xfrm>
            <a:off x="183355" y="6473825"/>
            <a:ext cx="2244263" cy="284152"/>
            <a:chOff x="8729725" y="4570716"/>
            <a:chExt cx="2830513" cy="477838"/>
          </a:xfrm>
          <a:solidFill>
            <a:schemeClr val="accent4"/>
          </a:solidFill>
        </p:grpSpPr>
        <p:sp>
          <p:nvSpPr>
            <p:cNvPr id="56" name="Freeform 34"/>
            <p:cNvSpPr>
              <a:spLocks noEditPoints="1"/>
            </p:cNvSpPr>
            <p:nvPr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7" name="Freeform 35"/>
            <p:cNvSpPr>
              <a:spLocks noEditPoints="1"/>
            </p:cNvSpPr>
            <p:nvPr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8" name="Freeform 36"/>
            <p:cNvSpPr>
              <a:spLocks noEditPoints="1"/>
            </p:cNvSpPr>
            <p:nvPr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59" name="Freeform 37"/>
            <p:cNvSpPr>
              <a:spLocks noEditPoints="1"/>
            </p:cNvSpPr>
            <p:nvPr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0" name="Freeform 38"/>
            <p:cNvSpPr>
              <a:spLocks noEditPoints="1"/>
            </p:cNvSpPr>
            <p:nvPr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1" name="Freeform 39"/>
            <p:cNvSpPr>
              <a:spLocks noEditPoints="1"/>
            </p:cNvSpPr>
            <p:nvPr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2" name="Freeform 40"/>
            <p:cNvSpPr>
              <a:spLocks noEditPoints="1"/>
            </p:cNvSpPr>
            <p:nvPr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3" name="Freeform 41"/>
            <p:cNvSpPr/>
            <p:nvPr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4" name="Freeform 42"/>
            <p:cNvSpPr/>
            <p:nvPr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5" name="Freeform 43"/>
            <p:cNvSpPr/>
            <p:nvPr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6" name="Freeform 44"/>
            <p:cNvSpPr>
              <a:spLocks noEditPoints="1"/>
            </p:cNvSpPr>
            <p:nvPr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7" name="Freeform 45"/>
            <p:cNvSpPr>
              <a:spLocks noEditPoints="1"/>
            </p:cNvSpPr>
            <p:nvPr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8" name="Freeform 46"/>
            <p:cNvSpPr>
              <a:spLocks noEditPoints="1"/>
            </p:cNvSpPr>
            <p:nvPr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69" name="Freeform 47"/>
            <p:cNvSpPr>
              <a:spLocks noEditPoints="1"/>
            </p:cNvSpPr>
            <p:nvPr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0" name="Freeform 48"/>
            <p:cNvSpPr>
              <a:spLocks noEditPoints="1"/>
            </p:cNvSpPr>
            <p:nvPr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1" name="Freeform 49"/>
            <p:cNvSpPr>
              <a:spLocks noEditPoints="1"/>
            </p:cNvSpPr>
            <p:nvPr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2" name="Freeform 50"/>
            <p:cNvSpPr>
              <a:spLocks noEditPoints="1"/>
            </p:cNvSpPr>
            <p:nvPr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3" name="Freeform 51"/>
            <p:cNvSpPr>
              <a:spLocks noEditPoints="1"/>
            </p:cNvSpPr>
            <p:nvPr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4" name="Freeform 52"/>
            <p:cNvSpPr>
              <a:spLocks noEditPoints="1"/>
            </p:cNvSpPr>
            <p:nvPr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-深色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2" y="-3176"/>
            <a:ext cx="1219199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5423" y="781579"/>
            <a:ext cx="10741155" cy="52916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497731" y="6142411"/>
            <a:ext cx="613552" cy="461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>
                <a:solidFill>
                  <a:schemeClr val="accent3"/>
                </a:solidFill>
                <a:latin typeface="+mn-lt"/>
              </a:defRPr>
            </a:lvl1pPr>
          </a:lstStyle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1" Type="http://schemas.openxmlformats.org/officeDocument/2006/relationships/tags" Target="../tags/tag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1" Type="http://schemas.openxmlformats.org/officeDocument/2006/relationships/tags" Target="../tags/tag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1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1" Type="http://schemas.openxmlformats.org/officeDocument/2006/relationships/tags" Target="../tags/tag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1" Type="http://schemas.openxmlformats.org/officeDocument/2006/relationships/tags" Target="../tags/tag8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7.png"/><Relationship Id="rId3" Type="http://schemas.openxmlformats.org/officeDocument/2006/relationships/tags" Target="../tags/tag10.xml"/><Relationship Id="rId2" Type="http://schemas.openxmlformats.org/officeDocument/2006/relationships/image" Target="../media/image36.png"/><Relationship Id="rId1" Type="http://schemas.openxmlformats.org/officeDocument/2006/relationships/tags" Target="../tags/tag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1" Type="http://schemas.openxmlformats.org/officeDocument/2006/relationships/tags" Target="../tags/tag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1" Type="http://schemas.openxmlformats.org/officeDocument/2006/relationships/tags" Target="../tags/tag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1" Type="http://schemas.openxmlformats.org/officeDocument/2006/relationships/tags" Target="../tags/tag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1" Type="http://schemas.openxmlformats.org/officeDocument/2006/relationships/tags" Target="../tags/tag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1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1" Type="http://schemas.openxmlformats.org/officeDocument/2006/relationships/tags" Target="../tags/tag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1" Type="http://schemas.openxmlformats.org/officeDocument/2006/relationships/tags" Target="../tags/tag17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7.png"/><Relationship Id="rId3" Type="http://schemas.openxmlformats.org/officeDocument/2006/relationships/tags" Target="../tags/tag19.xml"/><Relationship Id="rId2" Type="http://schemas.openxmlformats.org/officeDocument/2006/relationships/image" Target="../media/image46.png"/><Relationship Id="rId1" Type="http://schemas.openxmlformats.org/officeDocument/2006/relationships/tags" Target="../tags/tag18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9.png"/><Relationship Id="rId3" Type="http://schemas.openxmlformats.org/officeDocument/2006/relationships/tags" Target="../tags/tag21.xml"/><Relationship Id="rId2" Type="http://schemas.openxmlformats.org/officeDocument/2006/relationships/image" Target="../media/image48.png"/><Relationship Id="rId1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OS</a:t>
            </a:r>
            <a:r>
              <a:rPr lang="zh-CN" altLang="en-US" dirty="0"/>
              <a:t>第二次习题课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2023 6/18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645" y="1121058"/>
            <a:ext cx="11043537" cy="186650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+mn-ea"/>
              </a:rPr>
              <a:t>3. </a:t>
            </a:r>
            <a:r>
              <a:rPr lang="zh-CN" altLang="en-US" sz="2000" dirty="0">
                <a:latin typeface="+mn-ea"/>
              </a:rPr>
              <a:t>名词解释：</a:t>
            </a:r>
            <a:r>
              <a:rPr lang="en-US" altLang="zh-CN" sz="2000" dirty="0">
                <a:latin typeface="+mn-ea"/>
              </a:rPr>
              <a:t>VFS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310263" y="4320529"/>
            <a:ext cx="11043537" cy="1327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+mn-ea"/>
              </a:rPr>
              <a:t>4.</a:t>
            </a:r>
            <a:r>
              <a:rPr lang="zh-CN" altLang="en-US" sz="2000" dirty="0">
                <a:latin typeface="+mn-ea"/>
              </a:rPr>
              <a:t>连续分配方式中，若读取某文件</a:t>
            </a:r>
            <a:r>
              <a:rPr lang="en-US" altLang="zh-CN" sz="2000" dirty="0">
                <a:latin typeface="+mn-ea"/>
              </a:rPr>
              <a:t>LA=1000</a:t>
            </a:r>
            <a:r>
              <a:rPr lang="zh-CN" altLang="en-US" sz="2000" dirty="0">
                <a:latin typeface="+mn-ea"/>
              </a:rPr>
              <a:t>处的一个字符，块的大小为</a:t>
            </a:r>
            <a:r>
              <a:rPr lang="en-US" altLang="zh-CN" sz="2000" dirty="0">
                <a:latin typeface="+mn-ea"/>
              </a:rPr>
              <a:t>512</a:t>
            </a:r>
            <a:r>
              <a:rPr lang="zh-CN" altLang="en-US" sz="2000" dirty="0">
                <a:latin typeface="+mn-ea"/>
              </a:rPr>
              <a:t>，假设除了数据块，其他相关信息都在内存中，请问需要访问几次磁盘？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	1</a:t>
            </a:r>
            <a:r>
              <a:rPr lang="zh-CN" altLang="en-US" sz="2000" dirty="0">
                <a:latin typeface="+mn-ea"/>
              </a:rPr>
              <a:t>次即可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2227" y="345153"/>
            <a:ext cx="5582055" cy="38248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08" y="4984455"/>
            <a:ext cx="5274720" cy="1168742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645" y="1121058"/>
            <a:ext cx="11043537" cy="186650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+mn-ea"/>
              </a:rPr>
              <a:t>5. </a:t>
            </a:r>
            <a:r>
              <a:rPr lang="zh-CN" altLang="en-US" sz="2000" dirty="0">
                <a:latin typeface="+mn-ea"/>
              </a:rPr>
              <a:t>若上题中采用隐式链接，且链接的指针需要消耗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个字节，则需要访问几次磁盘？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  2</a:t>
            </a:r>
            <a:r>
              <a:rPr lang="zh-CN" altLang="en-US" sz="2000" dirty="0">
                <a:latin typeface="+mn-ea"/>
              </a:rPr>
              <a:t>次即可</a:t>
            </a:r>
            <a:endParaRPr lang="zh-CN" altLang="en-US" sz="2000" dirty="0">
              <a:latin typeface="+mn-ea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725422" y="4221609"/>
            <a:ext cx="11043537" cy="132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+mn-ea"/>
              </a:rPr>
              <a:t>6. </a:t>
            </a:r>
            <a:r>
              <a:rPr lang="zh-CN" altLang="en-US" sz="2000" dirty="0">
                <a:latin typeface="+mn-ea"/>
              </a:rPr>
              <a:t>在空闲空间的管理上，位图法的缺点是什么？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4073" y="1620408"/>
            <a:ext cx="6835466" cy="24412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009" y="4159227"/>
            <a:ext cx="4609392" cy="2156729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645" y="1121058"/>
            <a:ext cx="11043537" cy="186650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+mn-ea"/>
              </a:rPr>
              <a:t>7. </a:t>
            </a:r>
            <a:r>
              <a:rPr lang="zh-CN" altLang="en-US" sz="2000" dirty="0">
                <a:latin typeface="+mn-ea"/>
              </a:rPr>
              <a:t>磁盘访问时，有哪</a:t>
            </a: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>
                <a:latin typeface="+mn-ea"/>
              </a:rPr>
              <a:t>个主要时间成分？其中哪个是最关键的？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725422" y="3614636"/>
            <a:ext cx="11043537" cy="132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+mn-ea"/>
              </a:rPr>
              <a:t>8. </a:t>
            </a:r>
            <a:r>
              <a:rPr lang="zh-CN" altLang="en-US" sz="2000" dirty="0">
                <a:latin typeface="+mn-ea"/>
              </a:rPr>
              <a:t>磁盘低级格式化的功能是什么？</a:t>
            </a:r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474" y="1666927"/>
            <a:ext cx="7442582" cy="14605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805" y="3428999"/>
            <a:ext cx="6227176" cy="26249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645" y="1121058"/>
            <a:ext cx="11043537" cy="186650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+mn-ea"/>
              </a:rPr>
              <a:t>9. </a:t>
            </a:r>
            <a:r>
              <a:rPr lang="zh-CN" altLang="en-US" sz="2000" dirty="0">
                <a:latin typeface="+mn-ea"/>
              </a:rPr>
              <a:t>在</a:t>
            </a:r>
            <a:r>
              <a:rPr lang="en-US" altLang="zh-CN" sz="2000" dirty="0">
                <a:latin typeface="+mn-ea"/>
              </a:rPr>
              <a:t>FAT</a:t>
            </a:r>
            <a:r>
              <a:rPr lang="zh-CN" altLang="en-US" sz="2000" dirty="0">
                <a:latin typeface="+mn-ea"/>
              </a:rPr>
              <a:t>文件系统中，出现坏块时，采用人工处理坏块的方法，如何做？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760970" y="2987565"/>
            <a:ext cx="11043537" cy="132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+mn-ea"/>
              </a:rPr>
              <a:t>10. </a:t>
            </a:r>
            <a:r>
              <a:rPr lang="zh-CN" altLang="en-US" sz="2000" dirty="0">
                <a:latin typeface="+mn-ea"/>
              </a:rPr>
              <a:t>在</a:t>
            </a:r>
            <a:r>
              <a:rPr lang="en-US" altLang="zh-CN" sz="2000" dirty="0">
                <a:latin typeface="+mn-ea"/>
              </a:rPr>
              <a:t>IO</a:t>
            </a:r>
            <a:r>
              <a:rPr lang="zh-CN" altLang="en-US" sz="2000" dirty="0">
                <a:latin typeface="+mn-ea"/>
              </a:rPr>
              <a:t>控制方式中，哪种方式会忙等？</a:t>
            </a:r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1256" y="1593913"/>
            <a:ext cx="7467984" cy="9207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317" y="3380281"/>
            <a:ext cx="6277042" cy="27621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复习</a:t>
            </a:r>
            <a:r>
              <a:rPr lang="zh-CN" altLang="en-US" dirty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02817"/>
            <a:ext cx="11043537" cy="1259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 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96440" y="1146810"/>
            <a:ext cx="6690360" cy="45643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复习</a:t>
            </a:r>
            <a:r>
              <a:rPr lang="zh-CN" altLang="en-US" dirty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02817"/>
            <a:ext cx="11043537" cy="1259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 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12415" y="264160"/>
            <a:ext cx="6566535" cy="58712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复习</a:t>
            </a:r>
            <a:r>
              <a:rPr lang="zh-CN" altLang="en-US" dirty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02817"/>
            <a:ext cx="11043537" cy="1259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 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9015" y="2180590"/>
            <a:ext cx="10173335" cy="18707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</a:t>
            </a:r>
            <a:r>
              <a:rPr lang="zh-CN" altLang="en-US" dirty="0"/>
              <a:t>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02817"/>
            <a:ext cx="11043537" cy="1259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 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4055" y="1311910"/>
            <a:ext cx="10659745" cy="41427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</a:t>
            </a:r>
            <a:r>
              <a:rPr lang="zh-CN" altLang="en-US" dirty="0"/>
              <a:t>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02817"/>
            <a:ext cx="11043537" cy="1259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 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90165" y="315595"/>
            <a:ext cx="7867015" cy="59112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</a:t>
            </a:r>
            <a:r>
              <a:rPr lang="zh-CN" altLang="en-US" dirty="0"/>
              <a:t>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02817"/>
            <a:ext cx="11043537" cy="1259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 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9930" y="2098040"/>
            <a:ext cx="11008360" cy="26612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645" y="1121057"/>
            <a:ext cx="10741155" cy="4698999"/>
          </a:xfrm>
        </p:spPr>
        <p:txBody>
          <a:bodyPr/>
          <a:lstStyle/>
          <a:p>
            <a:r>
              <a:rPr lang="zh-CN" altLang="en-US" sz="2000" dirty="0">
                <a:latin typeface="+mn-ea"/>
              </a:rPr>
              <a:t>第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题： </a:t>
            </a:r>
            <a:r>
              <a:rPr lang="en-US" altLang="zh-CN" sz="2000" dirty="0">
                <a:latin typeface="+mn-ea"/>
              </a:rPr>
              <a:t>What is the degree of multiprogramming bound by?</a:t>
            </a:r>
            <a:endParaRPr lang="en-US" altLang="zh-CN" sz="24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587" y="1591229"/>
            <a:ext cx="9252426" cy="3943553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02817"/>
            <a:ext cx="11043537" cy="125953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+mn-ea"/>
              </a:rPr>
              <a:t>2. 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506" y="1419837"/>
            <a:ext cx="10458988" cy="304180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复习</a:t>
            </a:r>
            <a:r>
              <a:rPr lang="zh-CN" altLang="en-US" dirty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02817"/>
            <a:ext cx="11043537" cy="1259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 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53795" y="1214120"/>
            <a:ext cx="8819515" cy="47377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复习</a:t>
            </a:r>
            <a:r>
              <a:rPr lang="zh-CN" altLang="en-US" dirty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02817"/>
            <a:ext cx="11043537" cy="1259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 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0570" y="1326515"/>
            <a:ext cx="10894060" cy="45681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补充题（简答题</a:t>
            </a:r>
            <a:r>
              <a:rPr lang="zh-CN" altLang="en-US" dirty="0"/>
              <a:t>类型）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02817"/>
            <a:ext cx="11043537" cy="1259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 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4190" y="3611245"/>
            <a:ext cx="11386820" cy="2160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4825" y="1186815"/>
            <a:ext cx="11386185" cy="18605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补充题（简单</a:t>
            </a:r>
            <a:r>
              <a:rPr lang="zh-CN" altLang="en-US" dirty="0"/>
              <a:t>计算题</a:t>
            </a:r>
            <a:r>
              <a:rPr lang="zh-CN" altLang="en-US" dirty="0"/>
              <a:t>类型）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02817"/>
            <a:ext cx="11043537" cy="1259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 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7485" y="1934210"/>
            <a:ext cx="11455400" cy="19996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645" y="1121058"/>
            <a:ext cx="11043537" cy="186650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+mn-ea"/>
              </a:rPr>
              <a:t>1. </a:t>
            </a:r>
            <a:r>
              <a:rPr lang="zh-CN" altLang="en-US" sz="2000" dirty="0">
                <a:latin typeface="+mn-ea"/>
              </a:rPr>
              <a:t>某一页表内容自</a:t>
            </a:r>
            <a:r>
              <a:rPr lang="en-US" altLang="zh-CN" sz="2000" dirty="0">
                <a:latin typeface="+mn-ea"/>
              </a:rPr>
              <a:t>0-7</a:t>
            </a:r>
            <a:r>
              <a:rPr lang="zh-CN" altLang="en-US" sz="2000" dirty="0">
                <a:latin typeface="+mn-ea"/>
              </a:rPr>
              <a:t>依次为</a:t>
            </a:r>
            <a:r>
              <a:rPr lang="en-US" altLang="zh-CN" sz="2000" dirty="0">
                <a:latin typeface="+mn-ea"/>
              </a:rPr>
              <a:t>03</a:t>
            </a:r>
            <a:r>
              <a:rPr lang="zh-CN" altLang="en-US" sz="2000" dirty="0">
                <a:latin typeface="+mn-ea"/>
              </a:rPr>
              <a:t>；</a:t>
            </a:r>
            <a:r>
              <a:rPr lang="en-US" altLang="zh-CN" sz="2000" dirty="0">
                <a:latin typeface="+mn-ea"/>
              </a:rPr>
              <a:t>07</a:t>
            </a:r>
            <a:r>
              <a:rPr lang="zh-CN" altLang="en-US" sz="2000" dirty="0">
                <a:latin typeface="+mn-ea"/>
              </a:rPr>
              <a:t>；</a:t>
            </a:r>
            <a:r>
              <a:rPr lang="en-US" altLang="zh-CN" sz="2000" dirty="0">
                <a:latin typeface="+mn-ea"/>
              </a:rPr>
              <a:t>0B</a:t>
            </a:r>
            <a:r>
              <a:rPr lang="zh-CN" altLang="en-US" sz="2000" dirty="0">
                <a:latin typeface="+mn-ea"/>
              </a:rPr>
              <a:t>；</a:t>
            </a:r>
            <a:r>
              <a:rPr lang="en-US" altLang="zh-CN" sz="2000" dirty="0">
                <a:latin typeface="+mn-ea"/>
              </a:rPr>
              <a:t>11</a:t>
            </a:r>
            <a:r>
              <a:rPr lang="zh-CN" altLang="en-US" sz="2000" dirty="0">
                <a:latin typeface="+mn-ea"/>
              </a:rPr>
              <a:t>；</a:t>
            </a:r>
            <a:r>
              <a:rPr lang="en-US" altLang="zh-CN" sz="2000" dirty="0">
                <a:latin typeface="+mn-ea"/>
              </a:rPr>
              <a:t>1A</a:t>
            </a:r>
            <a:r>
              <a:rPr lang="zh-CN" altLang="en-US" sz="2000" dirty="0">
                <a:latin typeface="+mn-ea"/>
              </a:rPr>
              <a:t>；</a:t>
            </a:r>
            <a:r>
              <a:rPr lang="en-US" altLang="zh-CN" sz="2000" dirty="0">
                <a:latin typeface="+mn-ea"/>
              </a:rPr>
              <a:t>1D</a:t>
            </a:r>
            <a:r>
              <a:rPr lang="zh-CN" altLang="en-US" sz="2000" dirty="0">
                <a:latin typeface="+mn-ea"/>
              </a:rPr>
              <a:t>；</a:t>
            </a:r>
            <a:r>
              <a:rPr lang="en-US" altLang="zh-CN" sz="2000" dirty="0">
                <a:latin typeface="+mn-ea"/>
              </a:rPr>
              <a:t>20</a:t>
            </a:r>
            <a:r>
              <a:rPr lang="zh-CN" altLang="en-US" sz="2000" dirty="0">
                <a:latin typeface="+mn-ea"/>
              </a:rPr>
              <a:t>；</a:t>
            </a:r>
            <a:r>
              <a:rPr lang="en-US" altLang="zh-CN" sz="2000" dirty="0">
                <a:latin typeface="+mn-ea"/>
              </a:rPr>
              <a:t>22</a:t>
            </a:r>
            <a:r>
              <a:rPr lang="zh-CN" altLang="en-US" sz="2000" dirty="0">
                <a:latin typeface="+mn-ea"/>
              </a:rPr>
              <a:t>。</a:t>
            </a: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r>
              <a:rPr lang="zh-CN" altLang="en-US" sz="2000" dirty="0">
                <a:latin typeface="+mn-ea"/>
              </a:rPr>
              <a:t>请计算页面大小为</a:t>
            </a:r>
            <a:r>
              <a:rPr lang="en-US" altLang="zh-CN" sz="2000" dirty="0">
                <a:latin typeface="+mn-ea"/>
              </a:rPr>
              <a:t>1K</a:t>
            </a:r>
            <a:r>
              <a:rPr lang="zh-CN" altLang="en-US" sz="2000" dirty="0">
                <a:latin typeface="+mn-ea"/>
              </a:rPr>
              <a:t>和</a:t>
            </a:r>
            <a:r>
              <a:rPr lang="en-US" altLang="zh-CN" sz="2000" dirty="0">
                <a:latin typeface="+mn-ea"/>
              </a:rPr>
              <a:t>4K</a:t>
            </a:r>
            <a:r>
              <a:rPr lang="zh-CN" altLang="en-US" sz="2000" dirty="0">
                <a:latin typeface="+mn-ea"/>
              </a:rPr>
              <a:t>时的逻辑地址</a:t>
            </a:r>
            <a:r>
              <a:rPr lang="en-US" altLang="zh-CN" sz="2000" dirty="0">
                <a:latin typeface="+mn-ea"/>
              </a:rPr>
              <a:t>134D</a:t>
            </a:r>
            <a:r>
              <a:rPr lang="zh-CN" altLang="en-US" sz="2000" dirty="0">
                <a:latin typeface="+mn-ea"/>
              </a:rPr>
              <a:t>对于的物理地址。</a:t>
            </a: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r>
              <a:rPr lang="zh-CN" altLang="en-US" sz="2000" dirty="0">
                <a:latin typeface="+mn-ea"/>
              </a:rPr>
              <a:t>答：</a:t>
            </a:r>
            <a:r>
              <a:rPr lang="en-US" altLang="zh-CN" sz="2000" dirty="0">
                <a:latin typeface="+mn-ea"/>
              </a:rPr>
              <a:t>6B4D	734D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609600" y="3327902"/>
            <a:ext cx="11043537" cy="1567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+mn-ea"/>
              </a:rPr>
              <a:t>2. </a:t>
            </a:r>
            <a:r>
              <a:rPr lang="zh-CN" altLang="en-US" sz="2000" dirty="0">
                <a:latin typeface="+mn-ea"/>
              </a:rPr>
              <a:t>在一个请求分页系统中，有一个长度为</a:t>
            </a:r>
            <a:r>
              <a:rPr lang="en-US" altLang="zh-CN" sz="2000" dirty="0">
                <a:latin typeface="+mn-ea"/>
              </a:rPr>
              <a:t>5</a:t>
            </a:r>
            <a:r>
              <a:rPr lang="zh-CN" altLang="en-US" sz="2000" dirty="0">
                <a:latin typeface="+mn-ea"/>
              </a:rPr>
              <a:t>页的进程，假如系统为它分配</a:t>
            </a: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>
                <a:latin typeface="+mn-ea"/>
              </a:rPr>
              <a:t>个物理块，并且此进程的页面走向为</a:t>
            </a:r>
            <a:r>
              <a:rPr lang="en-US" altLang="zh-CN" sz="2000" dirty="0"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5</a:t>
            </a:r>
            <a:r>
              <a:rPr lang="zh-CN" altLang="en-US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4</a:t>
            </a:r>
            <a:r>
              <a:rPr lang="zh-CN" altLang="en-US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5</a:t>
            </a:r>
            <a:r>
              <a:rPr lang="zh-CN" altLang="en-US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5</a:t>
            </a:r>
            <a:r>
              <a:rPr lang="zh-CN" altLang="en-US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。分别用</a:t>
            </a:r>
            <a:r>
              <a:rPr lang="en-US" altLang="zh-CN" sz="2000" dirty="0">
                <a:latin typeface="+mn-ea"/>
              </a:rPr>
              <a:t>FIFO,LRU</a:t>
            </a:r>
            <a:r>
              <a:rPr lang="zh-CN" altLang="en-US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OPT</a:t>
            </a:r>
            <a:r>
              <a:rPr lang="zh-CN" altLang="en-US" sz="2000" dirty="0">
                <a:latin typeface="+mn-ea"/>
              </a:rPr>
              <a:t>算法分别计算出程序访问过程中发生的缺页次数。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02817"/>
            <a:ext cx="11043537" cy="1259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 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3695" y="1334135"/>
            <a:ext cx="11485245" cy="40544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02817"/>
            <a:ext cx="11043537" cy="1259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 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5435" y="2120265"/>
            <a:ext cx="11650980" cy="23564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复习</a:t>
            </a:r>
            <a:r>
              <a:rPr lang="zh-CN" altLang="en-US" dirty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02817"/>
            <a:ext cx="11043537" cy="1259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 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70685" y="951865"/>
            <a:ext cx="8139430" cy="51904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复习</a:t>
            </a:r>
            <a:r>
              <a:rPr lang="zh-CN" altLang="en-US" dirty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02817"/>
            <a:ext cx="11043537" cy="1259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 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03170" y="264160"/>
            <a:ext cx="8102600" cy="59728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645" y="1121058"/>
            <a:ext cx="10741155" cy="665816"/>
          </a:xfrm>
        </p:spPr>
        <p:txBody>
          <a:bodyPr/>
          <a:lstStyle/>
          <a:p>
            <a:r>
              <a:rPr lang="en-US" altLang="zh-CN" sz="2000" dirty="0">
                <a:latin typeface="+mn-ea"/>
              </a:rPr>
              <a:t>2. What is internal and external fragmentation? Please give two solution to the problem of external fragmentation.</a:t>
            </a: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4120" y="1494865"/>
            <a:ext cx="6121715" cy="17209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34" y="3347315"/>
            <a:ext cx="7465105" cy="18190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34" y="5166383"/>
            <a:ext cx="7575939" cy="104145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28034" y="2822460"/>
            <a:ext cx="6113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+mn-ea"/>
              </a:rPr>
              <a:t>Solution:</a:t>
            </a:r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02817"/>
            <a:ext cx="11043537" cy="125953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+mn-ea"/>
              </a:rPr>
              <a:t>3. 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6981" y="1361567"/>
            <a:ext cx="10478038" cy="43753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02817"/>
            <a:ext cx="11043537" cy="125953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+mn-ea"/>
              </a:rPr>
              <a:t>5. 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6088" y="1674957"/>
            <a:ext cx="11761094" cy="222841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02817"/>
            <a:ext cx="11043537" cy="125953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+mn-ea"/>
              </a:rPr>
              <a:t>5. 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54555" y="264160"/>
            <a:ext cx="8889365" cy="59855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02817"/>
            <a:ext cx="11043537" cy="125953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+mn-ea"/>
              </a:rPr>
              <a:t>4. 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66628" y="136396"/>
            <a:ext cx="10944845" cy="37033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9230" y="3992934"/>
            <a:ext cx="4866667" cy="225714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02817"/>
            <a:ext cx="11043537" cy="125953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+mn-ea"/>
              </a:rPr>
              <a:t>4. 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609524" cy="50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5019048"/>
            <a:ext cx="11361905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645" y="1121058"/>
            <a:ext cx="10741155" cy="665816"/>
          </a:xfrm>
        </p:spPr>
        <p:txBody>
          <a:bodyPr/>
          <a:lstStyle/>
          <a:p>
            <a:r>
              <a:rPr lang="en-US" altLang="zh-CN" sz="2000" dirty="0">
                <a:latin typeface="+mn-ea"/>
              </a:rPr>
              <a:t>3. With paging hardware with TLB, if ϵ = 20ns, t = 100ns, α=99%, the EAT is ( ).</a:t>
            </a: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5254" y="1662840"/>
            <a:ext cx="7273925" cy="430440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645" y="1121058"/>
            <a:ext cx="10741155" cy="665816"/>
          </a:xfrm>
        </p:spPr>
        <p:txBody>
          <a:bodyPr/>
          <a:lstStyle/>
          <a:p>
            <a:r>
              <a:rPr lang="en-US" altLang="zh-CN" sz="2000" dirty="0">
                <a:latin typeface="+mn-ea"/>
              </a:rPr>
              <a:t>4. In an Intel Pentium microprocessor, if the value in cs register is 0x8, what does this means in real-mode and protection-mode, respectively?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091" y="1764515"/>
            <a:ext cx="6272048" cy="21309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91" y="3942734"/>
            <a:ext cx="6016245" cy="2256785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645" y="1121058"/>
            <a:ext cx="10741155" cy="665816"/>
          </a:xfrm>
        </p:spPr>
        <p:txBody>
          <a:bodyPr/>
          <a:lstStyle/>
          <a:p>
            <a:r>
              <a:rPr lang="en-US" altLang="zh-CN" sz="2000" dirty="0">
                <a:latin typeface="+mn-ea"/>
              </a:rPr>
              <a:t>5.Please explain: Locality of reference. </a:t>
            </a: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574231" y="2857891"/>
            <a:ext cx="11043537" cy="132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+mn-ea"/>
              </a:rPr>
              <a:t>6. Basically, how can a virtual memory system judge a page is needed? Suppose a process is executing an instruction “load M”, and the logical page including “M” is current not in memory, what will happen and how to handle it?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1695" y="1468816"/>
            <a:ext cx="6182009" cy="121432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78" y="3950900"/>
            <a:ext cx="4381725" cy="81919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703" y="3950900"/>
            <a:ext cx="5715294" cy="2394073"/>
          </a:xfrm>
          <a:prstGeom prst="rect">
            <a:avLst/>
          </a:prstGeom>
        </p:spPr>
      </p:pic>
      <p:sp>
        <p:nvSpPr>
          <p:cNvPr id="14" name="灯片编号占位符 1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645" y="1121058"/>
            <a:ext cx="10741155" cy="665816"/>
          </a:xfrm>
        </p:spPr>
        <p:txBody>
          <a:bodyPr/>
          <a:lstStyle/>
          <a:p>
            <a:r>
              <a:rPr lang="en-US" altLang="zh-CN" sz="2000" dirty="0">
                <a:latin typeface="+mn-ea"/>
              </a:rPr>
              <a:t>7. How can we get better performance for demanding paging?</a:t>
            </a: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609600" y="4105717"/>
            <a:ext cx="11043537" cy="542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+mn-ea"/>
              </a:rPr>
              <a:t>8.Please explain: COW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3786" y="1453966"/>
            <a:ext cx="5687372" cy="25898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28" y="4460834"/>
            <a:ext cx="6178868" cy="1593932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645" y="1121058"/>
            <a:ext cx="11043537" cy="186650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+mn-ea"/>
              </a:rPr>
              <a:t>9. Apply the LRU replacement algorithms with three frames for the page-reference string:	4, 2, 1, 7, 9, 8, 3, 5, 2, 6, 8, 1, 0, 7, 2, 4, 1, 3, 5, 8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574231" y="4409089"/>
            <a:ext cx="11043537" cy="132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+mn-ea"/>
              </a:rPr>
              <a:t>10. What is the cause of trashing?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9069" y="4991017"/>
            <a:ext cx="5620039" cy="6731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75" y="2248625"/>
            <a:ext cx="8869873" cy="1684871"/>
          </a:xfrm>
          <a:prstGeom prst="rect">
            <a:avLst/>
          </a:prstGeom>
        </p:spPr>
      </p:pic>
      <p:sp>
        <p:nvSpPr>
          <p:cNvPr id="11" name="灯片编号占位符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645" y="1121058"/>
            <a:ext cx="11043537" cy="186650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+mn-ea"/>
              </a:rPr>
              <a:t>1. Provide examples of applications that typically access files according to the following methods: Sequential; Random 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717539" y="3504555"/>
            <a:ext cx="11043537" cy="132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+mn-ea"/>
              </a:rPr>
              <a:t>2. Please explain: symbolic links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105" y="1787940"/>
            <a:ext cx="6667843" cy="8699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14" y="2596988"/>
            <a:ext cx="6248721" cy="66043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50" y="4251353"/>
            <a:ext cx="6655142" cy="1162110"/>
          </a:xfrm>
          <a:prstGeom prst="rect">
            <a:avLst/>
          </a:prstGeom>
        </p:spPr>
      </p:pic>
      <p:sp>
        <p:nvSpPr>
          <p:cNvPr id="13" name="灯片编号占位符 1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PP_MARK_KEY" val="d83e0f8f-cfe6-4ce9-a0ad-c8b756ba143d"/>
  <p:tag name="COMMONDATA" val="eyJoZGlkIjoiODA0NzE4Y2NhMjlhNmYzZWRiMDk2OTViNzdmMjdjZDQ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主题1">
  <a:themeElements>
    <a:clrScheme name="teach">
      <a:dk1>
        <a:srgbClr val="11344A"/>
      </a:dk1>
      <a:lt1>
        <a:srgbClr val="E6F5FF"/>
      </a:lt1>
      <a:dk2>
        <a:srgbClr val="11344A"/>
      </a:dk2>
      <a:lt2>
        <a:srgbClr val="E6F5FF"/>
      </a:lt2>
      <a:accent1>
        <a:srgbClr val="115D8A"/>
      </a:accent1>
      <a:accent2>
        <a:srgbClr val="19B5CA"/>
      </a:accent2>
      <a:accent3>
        <a:srgbClr val="FFCA0F"/>
      </a:accent3>
      <a:accent4>
        <a:srgbClr val="D28527"/>
      </a:accent4>
      <a:accent5>
        <a:srgbClr val="CE2424"/>
      </a:accent5>
      <a:accent6>
        <a:srgbClr val="37990E"/>
      </a:accent6>
      <a:hlink>
        <a:srgbClr val="0563C1"/>
      </a:hlink>
      <a:folHlink>
        <a:srgbClr val="954F72"/>
      </a:folHlink>
    </a:clrScheme>
    <a:fontScheme name="teach">
      <a:majorFont>
        <a:latin typeface="Candara"/>
        <a:ea typeface="微软雅黑"/>
        <a:cs typeface=""/>
      </a:majorFont>
      <a:minorFont>
        <a:latin typeface="Candara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0</TotalTime>
  <Words>1756</Words>
  <Application>WPS 演示</Application>
  <PresentationFormat>宽屏</PresentationFormat>
  <Paragraphs>262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Arial</vt:lpstr>
      <vt:lpstr>宋体</vt:lpstr>
      <vt:lpstr>Wingdings</vt:lpstr>
      <vt:lpstr>Candara</vt:lpstr>
      <vt:lpstr>微软雅黑</vt:lpstr>
      <vt:lpstr>Arial Unicode MS</vt:lpstr>
      <vt:lpstr>等线</vt:lpstr>
      <vt:lpstr>主题1</vt:lpstr>
      <vt:lpstr>OS第二次习题课</vt:lpstr>
      <vt:lpstr>test5</vt:lpstr>
      <vt:lpstr>test5</vt:lpstr>
      <vt:lpstr>test5</vt:lpstr>
      <vt:lpstr>test5</vt:lpstr>
      <vt:lpstr>test5</vt:lpstr>
      <vt:lpstr>test5</vt:lpstr>
      <vt:lpstr>test5</vt:lpstr>
      <vt:lpstr>test6</vt:lpstr>
      <vt:lpstr>test6</vt:lpstr>
      <vt:lpstr>test6</vt:lpstr>
      <vt:lpstr>test6</vt:lpstr>
      <vt:lpstr>test6</vt:lpstr>
      <vt:lpstr>补充题</vt:lpstr>
      <vt:lpstr>复习大纲</vt:lpstr>
      <vt:lpstr>复习大纲</vt:lpstr>
      <vt:lpstr>复习大纲</vt:lpstr>
      <vt:lpstr>补充题</vt:lpstr>
      <vt:lpstr>补充题</vt:lpstr>
      <vt:lpstr>补充题</vt:lpstr>
      <vt:lpstr>复习大纲</vt:lpstr>
      <vt:lpstr>复习大纲</vt:lpstr>
      <vt:lpstr>复习大纲</vt:lpstr>
      <vt:lpstr>补充题（简答题类型）</vt:lpstr>
      <vt:lpstr>补充题</vt:lpstr>
      <vt:lpstr>复习大纲</vt:lpstr>
      <vt:lpstr>补充题</vt:lpstr>
      <vt:lpstr>复习大纲</vt:lpstr>
      <vt:lpstr>复习大纲</vt:lpstr>
      <vt:lpstr>补充题</vt:lpstr>
      <vt:lpstr>补充题</vt:lpstr>
      <vt:lpstr>补充题</vt:lpstr>
      <vt:lpstr>补充题</vt:lpstr>
      <vt:lpstr>补充题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旭民</dc:creator>
  <cp:lastModifiedBy>小水龙</cp:lastModifiedBy>
  <cp:revision>42</cp:revision>
  <dcterms:created xsi:type="dcterms:W3CDTF">2023-05-07T13:18:00Z</dcterms:created>
  <dcterms:modified xsi:type="dcterms:W3CDTF">2023-06-21T07:14:33Z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C6BC743269F24648B41A4BE8486B60F9_12</vt:lpwstr>
  </property>
  <property fmtid="{D5CDD505-2E9C-101B-9397-08002B2CF9AE}" pid="3" name="KSOProductBuildVer">
    <vt:lpwstr>2052-11.1.0.14309</vt:lpwstr>
  </property>
</Properties>
</file>